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Open Sans Light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35" Type="http://schemas.openxmlformats.org/officeDocument/2006/relationships/font" Target="fonts/OpenSansLight-bold.fntdata"/><Relationship Id="rId12" Type="http://schemas.openxmlformats.org/officeDocument/2006/relationships/slide" Target="slides/slide6.xml"/><Relationship Id="rId34" Type="http://schemas.openxmlformats.org/officeDocument/2006/relationships/font" Target="fonts/OpenSansLight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Light-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caae74888_2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caae74888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e6b10db74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e6b10db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e6b10db7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e6b10db7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e6b10db7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e6b10db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e6b10db7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e6b10db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ade7292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ade7292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caae7488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caae748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e6b10db7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e6b10db7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e6b10db7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e6b10db7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e6b10db7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e6b10db7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e6b10db7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e6b10db7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ab34eaaa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ab34eaa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e6b10db7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e6b10db7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caae74888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caae748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e6b10db7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e6b10db7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e6b10db7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e6b10db7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ade7292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ade7292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e6b10db7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e6b10db7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e6b10db7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e6b10db7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caae748c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caae748c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e6b10db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e6b10db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e6b10db7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e6b10db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e6b10db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e6b10db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Advanced Javascript</a:t>
            </a:r>
            <a:endParaRPr sz="4200"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</a:t>
            </a:r>
            <a:r>
              <a:rPr lang="en" sz="2000">
                <a:solidFill>
                  <a:srgbClr val="FFFFFF"/>
                </a:solidFill>
              </a:rPr>
              <a:t>Promises, async await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>
            <a:off x="203025" y="195030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JavaScript Promise Object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type="title"/>
          </p:nvPr>
        </p:nvSpPr>
        <p:spPr>
          <a:xfrm>
            <a:off x="1856100" y="186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var promise = new Promise()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1856100" y="186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Resolve : When promise is fullfilled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Reject : When promise is rejected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>
            <p:ph type="title"/>
          </p:nvPr>
        </p:nvSpPr>
        <p:spPr>
          <a:xfrm>
            <a:off x="1266350" y="82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1424400" y="3846575"/>
            <a:ext cx="653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Resolve is the function that runs when promise is fullfiiled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Reject is the function that runs when promise is not fullfilled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550" y="471575"/>
            <a:ext cx="7134474" cy="28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>
            <p:ph type="title"/>
          </p:nvPr>
        </p:nvSpPr>
        <p:spPr>
          <a:xfrm>
            <a:off x="1266350" y="82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177" name="Google Shape;1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25" y="652425"/>
            <a:ext cx="6789551" cy="383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Async Await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/>
          <p:nvPr>
            <p:ph type="title"/>
          </p:nvPr>
        </p:nvSpPr>
        <p:spPr>
          <a:xfrm>
            <a:off x="1488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It’s just a new and better way of writing promises.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50" y="644250"/>
            <a:ext cx="6138495" cy="37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1488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So, we are getting promise using new async keyword.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1488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So, we are getting promise using new async keyword.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How do we get the Promise result?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175" y="987950"/>
            <a:ext cx="2954675" cy="29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/>
          <p:nvPr>
            <p:ph type="title"/>
          </p:nvPr>
        </p:nvSpPr>
        <p:spPr>
          <a:xfrm>
            <a:off x="1488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Earlier, we got succesfull promise using, .then()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a</a:t>
            </a:r>
            <a:r>
              <a:rPr lang="en" sz="2100">
                <a:solidFill>
                  <a:srgbClr val="000000"/>
                </a:solidFill>
              </a:rPr>
              <a:t>nd unsuccesfull promise using .catch()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/>
          <p:cNvSpPr txBox="1"/>
          <p:nvPr>
            <p:ph type="title"/>
          </p:nvPr>
        </p:nvSpPr>
        <p:spPr>
          <a:xfrm>
            <a:off x="0" y="1718250"/>
            <a:ext cx="43107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await</a:t>
            </a:r>
            <a:endParaRPr sz="2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000" y="267250"/>
            <a:ext cx="6967752" cy="45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/>
          <p:nvPr>
            <p:ph type="title"/>
          </p:nvPr>
        </p:nvSpPr>
        <p:spPr>
          <a:xfrm>
            <a:off x="1372675" y="1999050"/>
            <a:ext cx="70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await literally suspends the function execution until the promise settles, and then resumes it with the promise result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959275" y="196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Before Promises there were Callbacks.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Promise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403375" y="1356750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000000"/>
                </a:solidFill>
              </a:rPr>
              <a:t>A promise is a commitment by someone to do or not do something</a:t>
            </a:r>
            <a:endParaRPr b="1" i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100">
              <a:solidFill>
                <a:srgbClr val="000000"/>
              </a:solidFill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00" y="2172650"/>
            <a:ext cx="4133575" cy="23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Why Promises in Js?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395950" y="1818250"/>
            <a:ext cx="757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000000"/>
                </a:solidFill>
              </a:rPr>
              <a:t>Sometimes a piece of code will take ‘x’ seconds to execute.</a:t>
            </a:r>
            <a:endParaRPr b="1" i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000000"/>
                </a:solidFill>
              </a:rPr>
              <a:t>Depending on the it, we have other piece of code.</a:t>
            </a:r>
            <a:endParaRPr b="1" i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000000"/>
                </a:solidFill>
              </a:rPr>
              <a:t>This other piece of code is dependent on first piece of code. So, it waits until </a:t>
            </a:r>
            <a:r>
              <a:rPr b="1" i="1" lang="en" sz="1600">
                <a:solidFill>
                  <a:srgbClr val="000000"/>
                </a:solidFill>
              </a:rPr>
              <a:t>first</a:t>
            </a:r>
            <a:r>
              <a:rPr b="1" i="1" lang="en" sz="1600">
                <a:solidFill>
                  <a:srgbClr val="000000"/>
                </a:solidFill>
              </a:rPr>
              <a:t> piece of code is done executing </a:t>
            </a:r>
            <a:endParaRPr b="1" i="1"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193150" y="163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Promises have consequences.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 sz="2100">
                <a:solidFill>
                  <a:srgbClr val="000000"/>
                </a:solidFill>
              </a:rPr>
              <a:t>They will be fullfilled.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 sz="2100">
                <a:solidFill>
                  <a:srgbClr val="000000"/>
                </a:solidFill>
              </a:rPr>
              <a:t>They will not be fullfilled.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" sz="2100">
                <a:solidFill>
                  <a:srgbClr val="000000"/>
                </a:solidFill>
              </a:rPr>
              <a:t>They will be in the process.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title"/>
          </p:nvPr>
        </p:nvSpPr>
        <p:spPr>
          <a:xfrm>
            <a:off x="178275" y="566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Promise by nature, takes time to fulfill or not fulfill.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Basically, we have to WAIT.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" name="Google Shape;1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488" y="2136725"/>
            <a:ext cx="3641026" cy="24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title"/>
          </p:nvPr>
        </p:nvSpPr>
        <p:spPr>
          <a:xfrm>
            <a:off x="686225" y="16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In JS programming, We need asynchronous behaviour.</a:t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/>
          <p:nvPr>
            <p:ph type="title"/>
          </p:nvPr>
        </p:nvSpPr>
        <p:spPr>
          <a:xfrm>
            <a:off x="1321325" y="1417500"/>
            <a:ext cx="709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</a:rPr>
              <a:t>Promises are useful when we have to wait for return value and use that return value without interrupting anything else in our program.</a:t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chemeClr val="accent6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